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1" r:id="rId16"/>
    <p:sldId id="273" r:id="rId17"/>
    <p:sldId id="269" r:id="rId18"/>
    <p:sldId id="270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2136"/>
    <a:srgbClr val="7A0000"/>
    <a:srgbClr val="58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70355" autoAdjust="0"/>
  </p:normalViewPr>
  <p:slideViewPr>
    <p:cSldViewPr snapToGrid="0" snapToObjects="1" showGuides="1">
      <p:cViewPr varScale="1">
        <p:scale>
          <a:sx n="155" d="100"/>
          <a:sy n="155" d="100"/>
        </p:scale>
        <p:origin x="156" y="2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DB7CA-52CB-4FAF-BBE8-8DC16371ED1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4B1F3-C3F8-4F37-93E3-EDDDB01E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4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A814E-768E-4114-8CE4-048DE4DF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6648"/>
            <a:ext cx="5086611" cy="2591017"/>
          </a:xfrm>
          <a:prstGeom prst="rect">
            <a:avLst/>
          </a:prstGeom>
        </p:spPr>
        <p:txBody>
          <a:bodyPr lIns="0" anchor="b" anchorCtr="0"/>
          <a:lstStyle>
            <a:lvl1pPr>
              <a:defRPr spc="-15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77874-F0DA-495F-873D-588489DB4C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62314"/>
            <a:ext cx="5086350" cy="335910"/>
          </a:xfrm>
          <a:prstGeom prst="rect">
            <a:avLst/>
          </a:prstGeom>
        </p:spPr>
        <p:txBody>
          <a:bodyPr lIns="0" tIns="182880"/>
          <a:lstStyle>
            <a:lvl1pPr>
              <a:lnSpc>
                <a:spcPct val="50000"/>
              </a:lnSpc>
              <a:defRPr sz="1800" b="1">
                <a:latin typeface="+mn-lt"/>
              </a:defRPr>
            </a:lvl1pPr>
          </a:lstStyle>
          <a:p>
            <a:pPr lvl="0"/>
            <a:r>
              <a:rPr lang="en-US" dirty="0"/>
              <a:t>Presentation Author / Department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5A8EE07-139D-4FD2-BD09-D1BCE52589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644023"/>
            <a:ext cx="5086350" cy="963603"/>
          </a:xfrm>
          <a:prstGeom prst="rect">
            <a:avLst/>
          </a:prstGeom>
        </p:spPr>
        <p:txBody>
          <a:bodyPr lIns="0" tIns="91440" bIns="0"/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latin typeface="+mn-lt"/>
              </a:defRPr>
            </a:lvl1pPr>
          </a:lstStyle>
          <a:p>
            <a:pPr lvl="0"/>
            <a:r>
              <a:rPr lang="en-US" dirty="0"/>
              <a:t>College</a:t>
            </a:r>
            <a:br>
              <a:rPr lang="en-US" dirty="0"/>
            </a:br>
            <a:r>
              <a:rPr lang="en-US" dirty="0"/>
              <a:t>University of Oklahoma</a:t>
            </a:r>
          </a:p>
        </p:txBody>
      </p:sp>
    </p:spTree>
    <p:extLst>
      <p:ext uri="{BB962C8B-B14F-4D97-AF65-F5344CB8AC3E}">
        <p14:creationId xmlns:p14="http://schemas.microsoft.com/office/powerpoint/2010/main" val="399271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Varia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1D060-D57E-9E4C-A498-60B90476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25" y="227829"/>
            <a:ext cx="11329987" cy="132556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2800" spc="-15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Oval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1C682C-3A57-45E7-823D-A7823B8A9C91}"/>
              </a:ext>
            </a:extLst>
          </p:cNvPr>
          <p:cNvSpPr/>
          <p:nvPr userDrawn="1"/>
        </p:nvSpPr>
        <p:spPr>
          <a:xfrm>
            <a:off x="11693047" y="6394537"/>
            <a:ext cx="388307" cy="388307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9E61A150-CD66-4F98-8028-11DBCF291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359" y="1730048"/>
            <a:ext cx="11329988" cy="441974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400">
                <a:solidFill>
                  <a:schemeClr val="bg1"/>
                </a:solidFill>
                <a:latin typeface="+mn-lt"/>
              </a:defRPr>
            </a:lvl4pPr>
            <a:lvl5pP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5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Varia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1C682C-3A57-45E7-823D-A7823B8A9C91}"/>
              </a:ext>
            </a:extLst>
          </p:cNvPr>
          <p:cNvSpPr/>
          <p:nvPr userDrawn="1"/>
        </p:nvSpPr>
        <p:spPr>
          <a:xfrm>
            <a:off x="11693047" y="6394537"/>
            <a:ext cx="388307" cy="388307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41EB13C-F996-438E-B6FD-1F19797D4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26" y="1348417"/>
            <a:ext cx="5105400" cy="1325563"/>
          </a:xfrm>
          <a:prstGeom prst="rect">
            <a:avLst/>
          </a:prstGeom>
        </p:spPr>
        <p:txBody>
          <a:bodyPr anchor="b" anchorCtr="0"/>
          <a:lstStyle>
            <a:lvl1pPr>
              <a:defRPr spc="-15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14998AA-6F20-4DDA-9E47-08F4417E4E6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93700" y="2868134"/>
            <a:ext cx="5105400" cy="2598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>
                <a:latin typeface="+mn-lt"/>
                <a:cs typeface="Calibri" panose="020F0502020204030204" pitchFamily="34" charset="0"/>
              </a:rPr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BC29A4E-D764-4DBD-8A55-BCCF84C22EB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0" y="549786"/>
            <a:ext cx="5647324" cy="54327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>
                <a:latin typeface="+mn-lt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42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aria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E6FAF-3D3D-4AFB-A6A2-679BB362F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6309"/>
            <a:ext cx="10515600" cy="467855"/>
          </a:xfrm>
          <a:prstGeom prst="rect">
            <a:avLst/>
          </a:prstGeom>
        </p:spPr>
        <p:txBody>
          <a:bodyPr/>
          <a:lstStyle>
            <a:lvl1pPr algn="ctr">
              <a:defRPr spc="-15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FB984-F918-4A31-8830-96626454E1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321175"/>
            <a:ext cx="10515600" cy="12160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50000"/>
              </a:lnSpc>
              <a:defRPr sz="1800" b="0">
                <a:latin typeface="+mn-lt"/>
              </a:defRPr>
            </a:lvl1pPr>
          </a:lstStyle>
          <a:p>
            <a:pPr lvl="0"/>
            <a:r>
              <a:rPr lang="en-US" dirty="0"/>
              <a:t>Presentation Author / Department</a:t>
            </a:r>
          </a:p>
          <a:p>
            <a:pPr lvl="0"/>
            <a:r>
              <a:rPr lang="en-US" dirty="0"/>
              <a:t>College</a:t>
            </a:r>
          </a:p>
          <a:p>
            <a:pPr lvl="0"/>
            <a:r>
              <a:rPr lang="en-US" dirty="0"/>
              <a:t>University of Oklahoma</a:t>
            </a:r>
          </a:p>
        </p:txBody>
      </p:sp>
    </p:spTree>
    <p:extLst>
      <p:ext uri="{BB962C8B-B14F-4D97-AF65-F5344CB8AC3E}">
        <p14:creationId xmlns:p14="http://schemas.microsoft.com/office/powerpoint/2010/main" val="366561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08234CC-7025-4D01-AE42-AD1DA72AE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367" y="10717"/>
            <a:ext cx="5716044" cy="67908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200" spc="-1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769DC707-C3E7-46FF-8DFE-4D0D20C24A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0838" y="779463"/>
            <a:ext cx="11461750" cy="544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426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EE0F62-D6D5-43D9-AD55-F623304F5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367" y="10717"/>
            <a:ext cx="5716044" cy="67908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200" spc="-1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BF7C11F3-1B29-44EE-A6C6-0D902AF7FA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0838" y="779463"/>
            <a:ext cx="11461750" cy="544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897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F406FF8-0CB9-4248-8C12-BF7EEC1A8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367" y="10716"/>
            <a:ext cx="5077673" cy="73653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200" spc="-1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0E9D51DE-4DF9-44DC-83AE-CBF1983FDD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0838" y="779463"/>
            <a:ext cx="9992042" cy="58854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881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BCBE18B-80FE-4EBB-9C5F-80C73E1CE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146" y="10717"/>
            <a:ext cx="5073557" cy="73062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200" spc="-1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038ACC50-09A5-4CBD-850A-BE364C3364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39146" y="779463"/>
            <a:ext cx="10173442" cy="5851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174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C67DC2-EF66-438A-96A3-84491B759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367" y="10716"/>
            <a:ext cx="5077673" cy="73653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200" spc="-1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58FDBDFC-E917-4E14-8B69-B6774D3F0A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0838" y="779463"/>
            <a:ext cx="9992042" cy="58854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101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539C3-34BA-B741-BE20-D69B5358D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548" y="1101224"/>
            <a:ext cx="5716044" cy="67908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200" spc="-1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Oval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B53F73F-2B26-4C77-9275-31E31C7C30F7}"/>
              </a:ext>
            </a:extLst>
          </p:cNvPr>
          <p:cNvSpPr/>
          <p:nvPr userDrawn="1"/>
        </p:nvSpPr>
        <p:spPr>
          <a:xfrm>
            <a:off x="11693047" y="6394537"/>
            <a:ext cx="388307" cy="388307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B8204E-2F3C-4416-939A-E24794A18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1900238"/>
            <a:ext cx="11329988" cy="441166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3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B53F73F-2B26-4C77-9275-31E31C7C30F7}"/>
              </a:ext>
            </a:extLst>
          </p:cNvPr>
          <p:cNvSpPr/>
          <p:nvPr userDrawn="1"/>
        </p:nvSpPr>
        <p:spPr>
          <a:xfrm>
            <a:off x="11693047" y="6394537"/>
            <a:ext cx="388307" cy="388307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4CD36DD-0E6E-4ABB-BA49-2B721FC3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26" y="1348417"/>
            <a:ext cx="5105400" cy="1325563"/>
          </a:xfrm>
          <a:prstGeom prst="rect">
            <a:avLst/>
          </a:prstGeom>
        </p:spPr>
        <p:txBody>
          <a:bodyPr anchor="b" anchorCtr="0"/>
          <a:lstStyle>
            <a:lvl1pPr>
              <a:defRPr spc="-1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E728EC1-4222-4B5F-8EA4-61764F9B5E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93700" y="2868134"/>
            <a:ext cx="5105400" cy="25987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>
                <a:latin typeface="+mn-lt"/>
                <a:cs typeface="Calibri" panose="020F0502020204030204" pitchFamily="34" charset="0"/>
              </a:rPr>
              <a:t>Click to 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D353921-5194-4A3B-9596-AEDDF14D2D5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0" y="549786"/>
            <a:ext cx="5647324" cy="5432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>
                <a:latin typeface="+mn-lt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53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62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49" r:id="rId8"/>
    <p:sldLayoutId id="2147483654" r:id="rId9"/>
    <p:sldLayoutId id="2147483650" r:id="rId10"/>
    <p:sldLayoutId id="21474836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Helvetica Neue Condensed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Helvetica Neue Condensed" panose="02000503000000020004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726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69D66-776F-47D6-28F1-F9A46A4588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58711" y="-228600"/>
            <a:ext cx="121808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57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249F1C-BA76-EF38-6642-BCEE41EDAB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07" y="-221016"/>
            <a:ext cx="12187384" cy="685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2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911A8-E858-AC44-B08A-7ACCD2D1BF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84" y="-285750"/>
            <a:ext cx="1218083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97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421A1C-80A8-A88C-14C8-D73E7E000D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84" y="-357188"/>
            <a:ext cx="1218083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8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421A1C-80A8-A88C-14C8-D73E7E000D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84" y="-357188"/>
            <a:ext cx="1218083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9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421A1C-80A8-A88C-14C8-D73E7E000D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84" y="-357188"/>
            <a:ext cx="1218083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9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421A1C-80A8-A88C-14C8-D73E7E000D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84" y="-357188"/>
            <a:ext cx="1218083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35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E022D6-4D88-F8E3-ECE4-86D1D0E263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83" y="-350044"/>
            <a:ext cx="121808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10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5DB4E5-8ADC-B0C0-FC4C-A1579AEA06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8363" y="-54112"/>
            <a:ext cx="11275273" cy="63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38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5DB4E5-8ADC-B0C0-FC4C-A1579AEA06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3328" y="-54112"/>
            <a:ext cx="11645344" cy="655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4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3AF431-6165-1F63-05CB-5420110F13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09" y="-284971"/>
            <a:ext cx="12186181" cy="685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7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6F8C94-79EA-E530-CA13-7E1D623BB5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67" y="-363552"/>
            <a:ext cx="12178065" cy="685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4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EB478-2040-3F33-88E6-D83015BE58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84" y="-371475"/>
            <a:ext cx="121808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77FDAB-7F6B-6B75-C7F7-30571CB57F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83" y="-242887"/>
            <a:ext cx="121808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02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3DA02F-D082-8622-14AE-7887787161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83" y="-285750"/>
            <a:ext cx="121808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00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B3D7A-8942-7C22-71AA-E36B25043C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83" y="-257175"/>
            <a:ext cx="121808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0798DF-B854-B655-B91B-3B44A97F35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83" y="-321468"/>
            <a:ext cx="121808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D45C2B-F090-F52B-C0C9-3224CAABEE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83" y="-357187"/>
            <a:ext cx="121808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82101"/>
      </p:ext>
    </p:extLst>
  </p:cSld>
  <p:clrMapOvr>
    <a:masterClrMapping/>
  </p:clrMapOvr>
</p:sld>
</file>

<file path=ppt/theme/theme1.xml><?xml version="1.0" encoding="utf-8"?>
<a:theme xmlns:a="http://schemas.openxmlformats.org/drawingml/2006/main" name="OU VPRP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PRP-Power Point Template-simple" id="{78A9E65D-6338-BC4B-A26C-AA179EC57114}" vid="{55AF8CC1-E940-7A4F-8CD6-61D1156E48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VPRP-Power Point Template-simple</Template>
  <TotalTime>33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Helvetica Neue Condensed</vt:lpstr>
      <vt:lpstr>OU VPRP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Deering</dc:creator>
  <cp:lastModifiedBy>Daniel Deering</cp:lastModifiedBy>
  <cp:revision>8</cp:revision>
  <dcterms:created xsi:type="dcterms:W3CDTF">2022-06-22T18:44:02Z</dcterms:created>
  <dcterms:modified xsi:type="dcterms:W3CDTF">2022-09-01T16:13:30Z</dcterms:modified>
</cp:coreProperties>
</file>