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00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85FF-CE9F-47A7-8A18-8EF4521ACC3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F5CE-3CEE-428D-9F5C-E9631F4F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gepoint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Yellow and orange electric plug">
            <a:extLst>
              <a:ext uri="{FF2B5EF4-FFF2-40B4-BE49-F238E27FC236}">
                <a16:creationId xmlns:a16="http://schemas.microsoft.com/office/drawing/2014/main" id="{9574BFB5-02FD-1858-8B3A-72213F5B2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66" b="62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US" b="1" dirty="0"/>
              <a:t>electric vehicle charging 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EVSE | Electric Vehicle (EV) Charging Stations | ChargePoint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2261337"/>
            <a:ext cx="10058400" cy="4512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AE3599-39EE-482D-940B-D6EF8402E654}"/>
              </a:ext>
            </a:extLst>
          </p:cNvPr>
          <p:cNvSpPr txBox="1">
            <a:spLocks/>
          </p:cNvSpPr>
          <p:nvPr/>
        </p:nvSpPr>
        <p:spPr>
          <a:xfrm>
            <a:off x="268448" y="274149"/>
            <a:ext cx="10937846" cy="260206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Once you log into your charge point account, you will click on the Connections tab in the upper Left corner.</a:t>
            </a:r>
          </a:p>
        </p:txBody>
      </p:sp>
    </p:spTree>
    <p:extLst>
      <p:ext uri="{BB962C8B-B14F-4D97-AF65-F5344CB8AC3E}">
        <p14:creationId xmlns:p14="http://schemas.microsoft.com/office/powerpoint/2010/main" val="21507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7084"/>
            <a:ext cx="6135108" cy="45519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62AF9D7-76D2-44CB-864E-BFFA52DFB3DF}"/>
              </a:ext>
            </a:extLst>
          </p:cNvPr>
          <p:cNvSpPr txBox="1">
            <a:spLocks/>
          </p:cNvSpPr>
          <p:nvPr/>
        </p:nvSpPr>
        <p:spPr>
          <a:xfrm>
            <a:off x="472579" y="312457"/>
            <a:ext cx="10860947" cy="260206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Click on the My connections tab in the left hand corner, then click add a new connection.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394C5-E4BD-43E0-9331-3FF1A9A6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09" y="2097084"/>
            <a:ext cx="6056892" cy="45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D42563-C708-44D5-A20D-297B0B1CBB8D}"/>
              </a:ext>
            </a:extLst>
          </p:cNvPr>
          <p:cNvSpPr txBox="1">
            <a:spLocks/>
          </p:cNvSpPr>
          <p:nvPr/>
        </p:nvSpPr>
        <p:spPr>
          <a:xfrm>
            <a:off x="77640" y="111968"/>
            <a:ext cx="11454997" cy="260206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the connections code </a:t>
            </a:r>
            <a:r>
              <a:rPr lang="en-US" b="1" dirty="0" err="1"/>
              <a:t>OKLahomaev</a:t>
            </a:r>
            <a:r>
              <a:rPr lang="en-US" b="1" dirty="0"/>
              <a:t>.</a:t>
            </a:r>
          </a:p>
          <a:p>
            <a:pPr algn="ctr"/>
            <a:r>
              <a:rPr lang="en-US" b="1" dirty="0"/>
              <a:t>Add in your ou.edu email address then request connection.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1F471-D460-4C81-BE39-6C7D570D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2" y="1867980"/>
            <a:ext cx="5886330" cy="4551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F978F-5A8E-41F4-9F13-F79CD25FE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27" y="1867980"/>
            <a:ext cx="5763661" cy="45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6" b="21490"/>
          <a:stretch/>
        </p:blipFill>
        <p:spPr>
          <a:xfrm>
            <a:off x="410547" y="382555"/>
            <a:ext cx="5327780" cy="54770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53AB0B-7C53-41C2-B99D-D0E0F93235C6}"/>
              </a:ext>
            </a:extLst>
          </p:cNvPr>
          <p:cNvSpPr txBox="1">
            <a:spLocks/>
          </p:cNvSpPr>
          <p:nvPr/>
        </p:nvSpPr>
        <p:spPr>
          <a:xfrm>
            <a:off x="5738327" y="382555"/>
            <a:ext cx="6453673" cy="566368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This will send the request to parking services to get approved. </a:t>
            </a:r>
            <a:br>
              <a:rPr lang="en-US" dirty="0"/>
            </a:br>
            <a:r>
              <a:rPr lang="en-US" dirty="0"/>
              <a:t>If you do not have access within 24 business hours please call us at 405-325-3311.</a:t>
            </a:r>
          </a:p>
        </p:txBody>
      </p:sp>
    </p:spTree>
    <p:extLst>
      <p:ext uri="{BB962C8B-B14F-4D97-AF65-F5344CB8AC3E}">
        <p14:creationId xmlns:p14="http://schemas.microsoft.com/office/powerpoint/2010/main" val="5611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</TotalTime>
  <Words>104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electric vehicle charging Stations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Linda J.</dc:creator>
  <cp:lastModifiedBy>Stone, Kaytlin R.</cp:lastModifiedBy>
  <cp:revision>3</cp:revision>
  <dcterms:created xsi:type="dcterms:W3CDTF">2023-08-03T18:14:47Z</dcterms:created>
  <dcterms:modified xsi:type="dcterms:W3CDTF">2023-08-03T19:56:00Z</dcterms:modified>
</cp:coreProperties>
</file>